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roxima Nova"/>
      <p:regular r:id="rId21"/>
      <p:bold r:id="rId22"/>
      <p:italic r:id="rId23"/>
      <p:boldItalic r:id="rId24"/>
    </p:embeddedFont>
    <p:embeddedFont>
      <p:font typeface="Caveat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veat-bold.fntdata"/><Relationship Id="rId25" Type="http://schemas.openxmlformats.org/officeDocument/2006/relationships/font" Target="fonts/Cave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947a71c3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947a71c3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947a71c3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947a71c3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947a71c3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947a71c3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947a71c3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947a71c3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947a71c3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947a71c3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947a71c3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947a71c3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947a71c3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947a71c3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947a71c3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947a71c3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947a71c3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947a71c3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947a71c3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947a71c3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947a71c3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947a71c3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947a71c3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947a71c3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947a71c3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947a71c3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947a71c3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947a71c3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ata.cambridgema.gov/Planning/Envision-Cambridge-Mobile-Engagement-Feedback/sx7w-cut7/data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a Bakery near Boston, Massachusetts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Stephane D.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2425" y="532875"/>
            <a:ext cx="1482925" cy="197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194" y="2510100"/>
            <a:ext cx="1775231" cy="23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B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225" y="370850"/>
            <a:ext cx="5013000" cy="381865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48025" y="1152475"/>
            <a:ext cx="389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Two existing bakeries (could be a positive or a negative)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Near the subway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0000"/>
                </a:highlight>
              </a:rPr>
              <a:t>No data for attractiveness (it’s technically a different town)</a:t>
            </a:r>
            <a:endParaRPr>
              <a:solidFill>
                <a:srgbClr val="000000"/>
              </a:solidFill>
              <a:highlight>
                <a:srgbClr val="FF0000"/>
              </a:highlight>
            </a:endParaRPr>
          </a:p>
        </p:txBody>
      </p:sp>
      <p:sp>
        <p:nvSpPr>
          <p:cNvPr id="130" name="Google Shape;130;p22"/>
          <p:cNvSpPr/>
          <p:nvPr/>
        </p:nvSpPr>
        <p:spPr>
          <a:xfrm>
            <a:off x="6238825" y="445025"/>
            <a:ext cx="1687500" cy="572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C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3650" y="393050"/>
            <a:ext cx="5013000" cy="381865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148025" y="1152475"/>
            <a:ext cx="41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Far away from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existing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 bakeries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Near the subway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Considered to be an “attractive” area of Cambridge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</p:txBody>
      </p:sp>
      <p:sp>
        <p:nvSpPr>
          <p:cNvPr id="139" name="Google Shape;139;p23"/>
          <p:cNvSpPr/>
          <p:nvPr/>
        </p:nvSpPr>
        <p:spPr>
          <a:xfrm>
            <a:off x="6522050" y="1017725"/>
            <a:ext cx="1687500" cy="572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D, E, and F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225" y="370850"/>
            <a:ext cx="5013000" cy="38186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148025" y="1152475"/>
            <a:ext cx="389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Popular locations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Near public transit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0000"/>
                </a:highlight>
              </a:rPr>
              <a:t>Many existing bakeries, and therefore, lots of competition</a:t>
            </a:r>
            <a:endParaRPr>
              <a:solidFill>
                <a:srgbClr val="000000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Area F would be the best choice within this stretch of Cambridge.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7711550" y="2285400"/>
            <a:ext cx="1687500" cy="572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4"/>
          <p:cNvSpPr/>
          <p:nvPr/>
        </p:nvSpPr>
        <p:spPr>
          <a:xfrm>
            <a:off x="3870550" y="1814000"/>
            <a:ext cx="1472700" cy="62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4"/>
          <p:cNvSpPr/>
          <p:nvPr/>
        </p:nvSpPr>
        <p:spPr>
          <a:xfrm>
            <a:off x="6335025" y="1543625"/>
            <a:ext cx="436500" cy="67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caveats to this analysis: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would make sense to see what business spaces are for lease first, and then cross-check the map to see if the location meets the other criteria.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analysis only considers a few parameters, but many others are at play: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Proximity to bus lines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Wealth of the neighborhood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Safety of the neighborhood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Foot traffic at that location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 of retail space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many more!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075" y="288625"/>
            <a:ext cx="2076650" cy="276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150" y="2571750"/>
            <a:ext cx="1687350" cy="224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0475" y="7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97100" y="714300"/>
            <a:ext cx="460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</a:t>
            </a:r>
            <a:r>
              <a:rPr lang="en"/>
              <a:t>eport presents a simplified analysis of a Boston neighborhood and the potential location for opening a new bakery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Report mixes the data from various sources to attempt to judge of the quality of a specific address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Great starting point for someone actively looking to open a business in an up-and-coming area of a growing city</a:t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646" y="562450"/>
            <a:ext cx="3946025" cy="295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237700" y="5059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>
                <a:solidFill>
                  <a:srgbClr val="6AA84F"/>
                </a:solidFill>
                <a:latin typeface="Caveat"/>
                <a:ea typeface="Caveat"/>
                <a:cs typeface="Caveat"/>
                <a:sym typeface="Caveat"/>
              </a:rPr>
              <a:t>merci!!!!</a:t>
            </a:r>
            <a:endParaRPr sz="6000">
              <a:solidFill>
                <a:srgbClr val="6AA84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796" y="1620750"/>
            <a:ext cx="3812000" cy="285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421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of my dream business opportunities would be to open a bakery (I’m French).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live in the Cambridge/ Somerville area (right across the river from Boston, Massachusetts) and these neighborhoods have experienced an increase in appeal over the last ten years. 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054" y="384825"/>
            <a:ext cx="1729000" cy="230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4415" y="1475475"/>
            <a:ext cx="228756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82275" y="17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Purpose</a:t>
            </a:r>
            <a:r>
              <a:rPr lang="en" sz="2400">
                <a:solidFill>
                  <a:srgbClr val="000000"/>
                </a:solidFill>
              </a:rPr>
              <a:t>: </a:t>
            </a:r>
            <a:r>
              <a:rPr lang="en" sz="2400">
                <a:solidFill>
                  <a:srgbClr val="000000"/>
                </a:solidFill>
              </a:rPr>
              <a:t>To </a:t>
            </a:r>
            <a:r>
              <a:rPr lang="en" sz="2400">
                <a:solidFill>
                  <a:srgbClr val="000000"/>
                </a:solidFill>
              </a:rPr>
              <a:t>find the perfect location for opening a bakery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82275" y="816425"/>
            <a:ext cx="460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00FF00"/>
                </a:highlight>
              </a:rPr>
              <a:t>Criteria</a:t>
            </a:r>
            <a:endParaRPr b="1"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Proximity to existing bakeries (yet not too close to avoid direct competition)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Within distance to public transport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Located in an up-and-coming neighborhood</a:t>
            </a:r>
            <a:endParaRPr b="1"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572000" y="751300"/>
            <a:ext cx="4652400" cy="39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FFF00"/>
                </a:highlight>
              </a:rPr>
              <a:t>Data Used with Respect to Criteria</a:t>
            </a:r>
            <a:endParaRPr b="1">
              <a:highlight>
                <a:srgbClr val="FFFF00"/>
              </a:highlight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Foursquare API to locate current bakeries in the area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Geocoder for subway stations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City of Cambridge data to determine attractiveness of the neighborhood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438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Using the Folium package, the data will be displayed using markers with a specific radius.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radii will be obtained using trial and error until real-life results are obtained.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663" y="1251700"/>
            <a:ext cx="3550249" cy="23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5525" y="5306325"/>
            <a:ext cx="2408925" cy="32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Criterium #1: Public Transit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321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radius of 400 meters was deemed appropriate (subway stations are quite spread out in Boston compared to other major cities).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This is the radius inside which it would be optimum to install a new business.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9250" y="1213088"/>
            <a:ext cx="5353050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0" y="7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Criterium #2: Existing Bakeries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93300" y="582600"/>
            <a:ext cx="429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r>
              <a:rPr lang="en"/>
              <a:t>ing the Foursquare API, the “venue search” commands are issues for bakeries using the ‘categoryID’ for bakeries (this turned out to be more accurate than just searching for ‘bakery’).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radius of 150 meters was deemed appropriate around a bakery. This is the radius inside which we should NOT open any new bakery business because it’s too close to an existing one.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3625" y="1167275"/>
            <a:ext cx="4546800" cy="268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74900" y="6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Criterium #3: Attractiveness of the Neighborhood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0" y="715825"/>
            <a:ext cx="4218300" cy="41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wanted to obtain data about real estate prices in the area but after hours of searches, all I could find was the 2012 property tax data of the City of Cambridge, which had a lot of missing data, including the square footage of most units.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decided to go another route and display the “attractiveness” of neighborhood (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https://data.cambridgema.gov/Planning/Envision-Cambridge-Mobile-Engagement-Feedback/sx7w-cut7/data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importing the data, I have drawn lightly shaded circles to display every positive comment about the city at the recorded location. 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5900" y="1357175"/>
            <a:ext cx="4620899" cy="2725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-43550" y="-36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Criteria Combined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400" y="606750"/>
            <a:ext cx="5827622" cy="438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A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48025" y="1152475"/>
            <a:ext cx="389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N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o existing bakeries 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</a:rPr>
              <a:t>In vicinity of the subway</a:t>
            </a:r>
            <a:endParaRPr>
              <a:solidFill>
                <a:srgbClr val="000000"/>
              </a:solidFill>
              <a:highlight>
                <a:srgbClr val="00FF00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0000"/>
                </a:highlight>
              </a:rPr>
              <a:t>Attractiveness of the area is low</a:t>
            </a:r>
            <a:endParaRPr>
              <a:solidFill>
                <a:srgbClr val="000000"/>
              </a:solidFill>
              <a:highlight>
                <a:srgbClr val="FF0000"/>
              </a:highlight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225" y="370850"/>
            <a:ext cx="5013000" cy="381865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/>
          <p:nvPr/>
        </p:nvSpPr>
        <p:spPr>
          <a:xfrm>
            <a:off x="2960275" y="370850"/>
            <a:ext cx="1472700" cy="62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